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</p:sldIdLst>
  <p:sldSz cx="10080625" cy="5670550"/>
  <p:notesSz cx="7559675" cy="10691495"/>
  <p:embeddedFontLst>
    <p:embeddedFont>
      <p:font typeface="Montserrat Black"/>
      <p:bold r:id="rId11"/>
    </p:embeddedFont>
    <p:embeddedFont>
      <p:font typeface="Montserrat SemiBold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font" Target="fonts/font2.fntdata"/><Relationship Id="rId11" Type="http://schemas.openxmlformats.org/officeDocument/2006/relationships/font" Target="fonts/font1.fntdata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/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61;p1:notes"/>
          <p:cNvSpPr/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f7b51c1483_47_0:notes"/>
          <p:cNvSpPr/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f7b51c1483_47_0:notes"/>
          <p:cNvSpPr txBox="1"/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/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72;p2:notes"/>
          <p:cNvSpPr/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/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78;p3:notes"/>
          <p:cNvSpPr/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Slide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type="subTitle" idx="1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matchingName="Title, Content over Content">
  <p:cSld name="OBJECT_OVER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type="body" idx="1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type="body" idx="2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matchingName="Title, 4 Content">
  <p:cSld name="FOUR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type="body" idx="1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type="body" idx="2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type="body" idx="3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type="body" idx="4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type="body" idx="1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type="body" idx="2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type="body" idx="3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type="body" idx="4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type="body" idx="5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type="body" idx="6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, Content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type="body" idx="1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 Slide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itle, 2 Content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type="body" idx="1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type="body" idx="2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matchingName="Centered Text">
  <p:cSld name="OBJECT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type="subTitle" idx="1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matchingName="Title, 2 Content and Content">
  <p:cSld name="TWO_OBJECTS_AND_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type="body" idx="1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type="body" idx="2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type="body" idx="3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matchingName="Title Content and 2 Content">
  <p:cSld name="OBJECT_AND_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type="body" idx="1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type="body" idx="2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type="body" idx="3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matchingName="Title, 2 Content over Content">
  <p:cSld name="TWO_OBJECTS_OVER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type="body" idx="1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type="body" idx="2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type="body" idx="3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/>
        </p:txBody>
      </p:sp>
      <p:sp>
        <p:nvSpPr>
          <p:cNvPr id="8" name="Google Shape;8;p1"/>
          <p:cNvSpPr txBox="1"/>
          <p:nvPr>
            <p:ph type="dt" idx="10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/>
        </p:txBody>
      </p:sp>
      <p:sp>
        <p:nvSpPr>
          <p:cNvPr id="9" name="Google Shape;9;p1"/>
          <p:cNvSpPr txBox="1"/>
          <p:nvPr>
            <p:ph type="ftr" idx="11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/>
        </p:txBody>
      </p:sp>
      <p:sp>
        <p:nvSpPr>
          <p:cNvPr id="10" name="Google Shape;10;p1"/>
          <p:cNvSpPr txBox="1"/>
          <p:nvPr>
            <p:ph type="sldNum" idx="12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</a:fld>
            <a:endParaRPr 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5580000" y="1953000"/>
            <a:ext cx="3960000" cy="9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0" i="0" u="none" strike="noStrike" cap="none">
                <a:latin typeface="Montserrat Black"/>
                <a:ea typeface="Montserrat Black"/>
                <a:cs typeface="Montserrat Black"/>
                <a:sym typeface="Montserrat Black"/>
              </a:rPr>
              <a:t>Título</a:t>
            </a:r>
            <a:endParaRPr sz="5400" b="0" i="0" u="none" strike="noStrike" cap="none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504000" y="226080"/>
            <a:ext cx="9071700" cy="94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69;p15"/>
          <p:cNvSpPr txBox="1"/>
          <p:nvPr>
            <p:ph type="subTitle" idx="1"/>
          </p:nvPr>
        </p:nvSpPr>
        <p:spPr>
          <a:xfrm>
            <a:off x="504000" y="1326600"/>
            <a:ext cx="9071700" cy="328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0" i="0" u="none" strike="noStrike" cap="none">
                <a:latin typeface="Montserrat Black"/>
                <a:ea typeface="Montserrat Black"/>
                <a:cs typeface="Montserrat Black"/>
                <a:sym typeface="Montserrat Black"/>
              </a:rPr>
              <a:t>Texto 01</a:t>
            </a:r>
            <a:endParaRPr sz="4400" b="0" i="0" u="none" strike="noStrike" cap="none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31800" marR="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pt-BR" sz="3200" b="0" i="0" u="none" strike="noStrike" cap="none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Texto 02</a:t>
            </a:r>
            <a:endParaRPr sz="3200" b="0" i="0" u="none" strike="noStrike" cap="none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/>
        </p:nvSpPr>
        <p:spPr>
          <a:xfrm>
            <a:off x="1994180" y="2495550"/>
            <a:ext cx="6092400" cy="9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Diogo Demarchi Silva</a:t>
            </a:r>
            <a:br>
              <a:rPr lang="pt-BR" sz="32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r>
              <a:rPr lang="pt-BR" sz="18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Secretário</a:t>
            </a:r>
            <a:r>
              <a:rPr lang="pt-BR" sz="18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da</a:t>
            </a:r>
            <a:r>
              <a:rPr lang="pt-BR" sz="18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Saúde de Santa Catarina</a:t>
            </a:r>
            <a:endParaRPr sz="1800" b="0" i="0" u="none" strike="noStrike" cap="none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1" name="Google Shape;81;p17"/>
          <p:cNvSpPr/>
          <p:nvPr/>
        </p:nvSpPr>
        <p:spPr>
          <a:xfrm>
            <a:off x="2610313" y="1264200"/>
            <a:ext cx="4860011" cy="1080000"/>
          </a:xfrm>
          <a:custGeom>
            <a:avLst/>
            <a:gdLst/>
            <a:ahLst/>
            <a:cxnLst/>
            <a:rect l="l" t="t" r="r" b="b"/>
            <a:pathLst>
              <a:path w="13502" h="3002" extrusionOk="0">
                <a:moveTo>
                  <a:pt x="500" y="0"/>
                </a:moveTo>
                <a:cubicBezTo>
                  <a:pt x="250" y="0"/>
                  <a:pt x="0" y="250"/>
                  <a:pt x="0" y="500"/>
                </a:cubicBezTo>
                <a:lnTo>
                  <a:pt x="0" y="2500"/>
                </a:lnTo>
                <a:cubicBezTo>
                  <a:pt x="0" y="2750"/>
                  <a:pt x="250" y="3001"/>
                  <a:pt x="500" y="3001"/>
                </a:cubicBezTo>
                <a:lnTo>
                  <a:pt x="13000" y="3001"/>
                </a:lnTo>
                <a:cubicBezTo>
                  <a:pt x="13250" y="3001"/>
                  <a:pt x="13501" y="2750"/>
                  <a:pt x="13501" y="2500"/>
                </a:cubicBezTo>
                <a:lnTo>
                  <a:pt x="13501" y="500"/>
                </a:lnTo>
                <a:cubicBezTo>
                  <a:pt x="13501" y="250"/>
                  <a:pt x="13250" y="0"/>
                  <a:pt x="13000" y="0"/>
                </a:cubicBezTo>
                <a:lnTo>
                  <a:pt x="500" y="0"/>
                </a:lnTo>
              </a:path>
            </a:pathLst>
          </a:cu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82;p17"/>
          <p:cNvSpPr txBox="1"/>
          <p:nvPr/>
        </p:nvSpPr>
        <p:spPr>
          <a:xfrm>
            <a:off x="1994170" y="1341000"/>
            <a:ext cx="6092400" cy="9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0" i="0" u="none" strike="noStrike" cap="none">
                <a:solidFill>
                  <a:srgbClr val="00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Obrigado!</a:t>
            </a:r>
            <a:endParaRPr sz="5400" b="0" i="0" u="none" strike="noStrike" cap="none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WPS Presentation</Application>
  <PresentationFormat/>
  <Paragraphs>10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6" baseType="lpstr">
      <vt:lpstr>Arial</vt:lpstr>
      <vt:lpstr>SimSun</vt:lpstr>
      <vt:lpstr>Wingdings</vt:lpstr>
      <vt:lpstr>Arial</vt:lpstr>
      <vt:lpstr>Times New Roman</vt:lpstr>
      <vt:lpstr>Montserrat Black</vt:lpstr>
      <vt:lpstr>Noto Sans Symbols</vt:lpstr>
      <vt:lpstr>Noto Sans</vt:lpstr>
      <vt:lpstr>Montserrat SemiBold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marianoa</cp:lastModifiedBy>
  <cp:revision>2</cp:revision>
  <dcterms:created xsi:type="dcterms:W3CDTF">2024-09-17T17:32:00Z</dcterms:created>
  <dcterms:modified xsi:type="dcterms:W3CDTF">2024-09-17T17:58:46Z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8BF4CCF369C34325A4F36B7FB85FA207</vt:lpwstr>
  </property>
  <property fmtid="{D5CDD505-2E9C-101B-9397-08002B2CF9AE}" pid="3" name="KSOProductBuildVer">
    <vt:lpwstr>1033-11.2.0.11191</vt:lpwstr>
  </property>
</Properties>
</file>